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20104100" cy="1130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AE0"/>
    <a:srgbClr val="04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93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47AE4-72B8-41B4-8364-17B5C048A18E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7AB8F-DAF3-4701-8453-65AC225E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4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82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82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82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1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C674B-197D-4A93-A3F4-6639D1B33B07}" type="datetimeFigureOut">
              <a:rPr lang="en-US" smtClean="0"/>
              <a:t>02-Sep-24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1B70B-E3AF-4C34-AD22-79260AC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Staidum%20erection%20cop%20&amp;%20RAK%20logo1920x1080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6919B8C-B5C0-84E7-8723-0FB12F63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FE8312D-BF12-37F6-8F16-EB8ED8351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6F05D1C-31A6-C954-7CA2-F3A6C0A0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B5BEDD4D-2ECC-8844-CB98-A7FDDEEC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3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1508218-1228-E0E2-F15C-7BCF7554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C75766E-B4AF-88A1-62B8-48C900FB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E649C3-31AA-1780-40D8-D4ADE08E3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B1E9D8C-9D7A-F556-D274-879C60E6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4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72D940-4813-15C2-47D0-14E9F7D9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9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06EE484-35ED-6A67-291A-C85281DEA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hone&#10;&#10;Description automatically generated">
            <a:extLst>
              <a:ext uri="{FF2B5EF4-FFF2-40B4-BE49-F238E27FC236}">
                <a16:creationId xmlns:a16="http://schemas.microsoft.com/office/drawing/2014/main" id="{51FD1B85-98F9-D0C5-2B5A-A80A43D4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ompany&#10;&#10;Description automatically generated">
            <a:extLst>
              <a:ext uri="{FF2B5EF4-FFF2-40B4-BE49-F238E27FC236}">
                <a16:creationId xmlns:a16="http://schemas.microsoft.com/office/drawing/2014/main" id="{3E1B98F5-1A73-5EC9-188D-7DBD06CEA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4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any's website&#10;&#10;Description automatically generated">
            <a:extLst>
              <a:ext uri="{FF2B5EF4-FFF2-40B4-BE49-F238E27FC236}">
                <a16:creationId xmlns:a16="http://schemas.microsoft.com/office/drawing/2014/main" id="{256A4737-7EF2-9F22-6A42-1471B0CE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90799A6-DD8A-146F-D292-5490DF8B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08D695C4-DFA5-A6D8-7E3D-E69D5367B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EDF2BC2D-5D76-A675-AC55-7B0A00D3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9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FB71761-B48D-AA9B-9397-949C0878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60B6C41-DF22-D5A3-DEBD-8BE26C63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0097598-537B-969C-DCC5-9C7E26F7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9CAA6EFC-C1C6-D259-37ED-6481A9302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5C54C0-F995-29E8-B47C-8FAB4F88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0B7E33F-C7CB-6024-5153-35A7F839A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1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3146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Salah Suliman</dc:creator>
  <cp:lastModifiedBy>Salah Suliman</cp:lastModifiedBy>
  <cp:revision>54</cp:revision>
  <dcterms:created xsi:type="dcterms:W3CDTF">2024-07-24T18:49:24Z</dcterms:created>
  <dcterms:modified xsi:type="dcterms:W3CDTF">2024-09-02T11:24:16Z</dcterms:modified>
</cp:coreProperties>
</file>